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84" r:id="rId14"/>
    <p:sldId id="273" r:id="rId15"/>
    <p:sldId id="272" r:id="rId16"/>
    <p:sldId id="288" r:id="rId17"/>
    <p:sldId id="307" r:id="rId18"/>
    <p:sldId id="366" r:id="rId19"/>
    <p:sldId id="364" r:id="rId20"/>
    <p:sldId id="392" r:id="rId21"/>
    <p:sldId id="393" r:id="rId22"/>
    <p:sldId id="394" r:id="rId23"/>
    <p:sldId id="395" r:id="rId24"/>
    <p:sldId id="327" r:id="rId25"/>
    <p:sldId id="274" r:id="rId26"/>
    <p:sldId id="292" r:id="rId27"/>
    <p:sldId id="363" r:id="rId28"/>
    <p:sldId id="306" r:id="rId29"/>
    <p:sldId id="312" r:id="rId30"/>
    <p:sldId id="293" r:id="rId31"/>
    <p:sldId id="308" r:id="rId32"/>
    <p:sldId id="309" r:id="rId33"/>
    <p:sldId id="313" r:id="rId34"/>
    <p:sldId id="315" r:id="rId35"/>
    <p:sldId id="314" r:id="rId36"/>
    <p:sldId id="316" r:id="rId37"/>
    <p:sldId id="310" r:id="rId38"/>
    <p:sldId id="311" r:id="rId39"/>
    <p:sldId id="354" r:id="rId40"/>
    <p:sldId id="353" r:id="rId41"/>
    <p:sldId id="351" r:id="rId42"/>
    <p:sldId id="352" r:id="rId43"/>
    <p:sldId id="285" r:id="rId44"/>
    <p:sldId id="283" r:id="rId45"/>
    <p:sldId id="423" r:id="rId46"/>
    <p:sldId id="286" r:id="rId47"/>
    <p:sldId id="290" r:id="rId48"/>
    <p:sldId id="267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4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70319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4295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C:\Users\86155\Desktop\tree1.PNGtre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4570" y="148590"/>
            <a:ext cx="3404235" cy="6447790"/>
          </a:xfrm>
          <a:prstGeom prst="rect">
            <a:avLst/>
          </a:prstGeom>
        </p:spPr>
      </p:pic>
      <p:pic>
        <p:nvPicPr>
          <p:cNvPr id="5" name="图片 4" descr="tre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902460"/>
            <a:ext cx="4000500" cy="4693920"/>
          </a:xfrm>
          <a:prstGeom prst="rect">
            <a:avLst/>
          </a:prstGeom>
        </p:spPr>
      </p:pic>
      <p:pic>
        <p:nvPicPr>
          <p:cNvPr id="7" name="图片 6" descr="tre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0" y="147320"/>
            <a:ext cx="3072765" cy="64490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511550" y="1902460"/>
            <a:ext cx="91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179945" y="148590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793095" y="147320"/>
            <a:ext cx="127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a"/>
          <p:cNvPicPr>
            <a:picLocks noChangeAspect="1"/>
          </p:cNvPicPr>
          <p:nvPr/>
        </p:nvPicPr>
        <p:blipFill>
          <a:blip r:embed="rId2"/>
          <a:srcRect r="23733"/>
          <a:stretch>
            <a:fillRect/>
          </a:stretch>
        </p:blipFill>
        <p:spPr>
          <a:xfrm>
            <a:off x="284480" y="884555"/>
            <a:ext cx="5311775" cy="1981200"/>
          </a:xfrm>
          <a:prstGeom prst="rect">
            <a:avLst/>
          </a:prstGeom>
        </p:spPr>
      </p:pic>
      <p:pic>
        <p:nvPicPr>
          <p:cNvPr id="4" name="图片 3" descr="b"/>
          <p:cNvPicPr>
            <a:picLocks noChangeAspect="1"/>
          </p:cNvPicPr>
          <p:nvPr/>
        </p:nvPicPr>
        <p:blipFill>
          <a:blip r:embed="rId3"/>
          <a:srcRect r="6763"/>
          <a:stretch>
            <a:fillRect/>
          </a:stretch>
        </p:blipFill>
        <p:spPr>
          <a:xfrm>
            <a:off x="5705475" y="1375410"/>
            <a:ext cx="6486525" cy="4427220"/>
          </a:xfrm>
          <a:prstGeom prst="rect">
            <a:avLst/>
          </a:prstGeom>
        </p:spPr>
      </p:pic>
      <p:pic>
        <p:nvPicPr>
          <p:cNvPr id="5" name="图片 4" descr="c"/>
          <p:cNvPicPr>
            <a:picLocks noChangeAspect="1"/>
          </p:cNvPicPr>
          <p:nvPr/>
        </p:nvPicPr>
        <p:blipFill>
          <a:blip r:embed="rId4"/>
          <a:srcRect r="23565"/>
          <a:stretch>
            <a:fillRect/>
          </a:stretch>
        </p:blipFill>
        <p:spPr>
          <a:xfrm>
            <a:off x="284480" y="2943860"/>
            <a:ext cx="5311775" cy="336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"/>
          <p:cNvPicPr>
            <a:picLocks noChangeAspect="1"/>
          </p:cNvPicPr>
          <p:nvPr/>
        </p:nvPicPr>
        <p:blipFill>
          <a:blip r:embed="rId1"/>
          <a:srcRect r="20486"/>
          <a:stretch>
            <a:fillRect/>
          </a:stretch>
        </p:blipFill>
        <p:spPr>
          <a:xfrm>
            <a:off x="428625" y="434340"/>
            <a:ext cx="5525770" cy="37185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 descr="e"/>
          <p:cNvPicPr>
            <a:picLocks noChangeAspect="1"/>
          </p:cNvPicPr>
          <p:nvPr/>
        </p:nvPicPr>
        <p:blipFill>
          <a:blip r:embed="rId3"/>
          <a:srcRect r="20779"/>
          <a:stretch>
            <a:fillRect/>
          </a:stretch>
        </p:blipFill>
        <p:spPr>
          <a:xfrm>
            <a:off x="6203950" y="1120140"/>
            <a:ext cx="5517515" cy="4617720"/>
          </a:xfrm>
          <a:prstGeom prst="rect">
            <a:avLst/>
          </a:prstGeom>
        </p:spPr>
      </p:pic>
      <p:pic>
        <p:nvPicPr>
          <p:cNvPr id="9" name="图片 8" descr="f"/>
          <p:cNvPicPr>
            <a:picLocks noChangeAspect="1"/>
          </p:cNvPicPr>
          <p:nvPr/>
        </p:nvPicPr>
        <p:blipFill>
          <a:blip r:embed="rId4"/>
          <a:srcRect r="21092"/>
          <a:stretch>
            <a:fillRect/>
          </a:stretch>
        </p:blipFill>
        <p:spPr>
          <a:xfrm>
            <a:off x="428625" y="4152900"/>
            <a:ext cx="552577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back.PNGbac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22.PNG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18173"/>
            <a:ext cx="12185015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33.PNG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1508"/>
            <a:ext cx="12185015" cy="602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44.PNG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5953"/>
            <a:ext cx="12185015" cy="6015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55.PNG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1748473"/>
            <a:ext cx="12185015" cy="3790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42887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325374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rr.PNGr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533400"/>
            <a:ext cx="12192000" cy="60769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登录页面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nn.PNGn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3400"/>
            <a:ext cx="12192635" cy="6013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oo.PNGo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4988"/>
            <a:ext cx="12192635" cy="60102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qq.PNGqq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5305"/>
            <a:ext cx="12201525" cy="60559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70383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4517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Bupt Hub是一个用于学生交流和分享信息的在线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平台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旨在提供一个简单、易于使用且功能丰富的论坛系统，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促进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学生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之间的合作互助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，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便于同学们相互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沟通学习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总体来说，本项目基本实现项目目标，能够达成以下功能：</a:t>
            </a:r>
            <a:endParaRPr 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a. 论坛用户可以注册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登录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、注销，并有找回密码功能。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b.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论坛用户可以编辑用户资料，包括修改密码、邮箱、用户名、个人简介，以及上传头像。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论坛用户可以选择富文本或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Markdown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编辑器对帖子进行编辑和发布，并能删除、查看和搜索帖子，其中，两种编辑器均有许多功能。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d.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论坛用户可以对论坛上的帖子进行评论和点赞，并可以编辑、删除、查看评论和取消点赞。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e.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论坛用户可以关注和取消关注其他用户，也可以查看系统通知。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f.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管理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员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可以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注册和登录管理端，并可以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对论坛上的帖子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评论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和用户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进行审核和删除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在项目中，小组成员发挥个人优势，合理安排时间、规划任务，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在用户界面、功能设计和用户体验等方面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都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做出了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详尽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考虑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，以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设计出安全可靠的论坛系统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未来，可以进一步扩展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功能，提升论坛的实用性和吸引力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满足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学生用户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日益增长的需求。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0" lvl="1" indent="0">
              <a:buNone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功能扩展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加入页面深浅色模式转换按钮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5285"/>
            <a:ext cx="242887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68375" y="4005580"/>
            <a:ext cx="2407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sym typeface="+mn-ea"/>
              </a:rPr>
              <a:t>刘兆宏：后端编写，文档整理与制作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1128395"/>
            <a:ext cx="2407285" cy="2653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970" y="1179830"/>
            <a:ext cx="2407920" cy="2686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05" y="1122680"/>
            <a:ext cx="2585720" cy="27438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90610" y="4005580"/>
            <a:ext cx="2326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李小芊：部分前端页面编写，文档整理与制作，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62805" y="4084320"/>
            <a:ext cx="2586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沈尉林：前端环境搭建与主要页面编写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3360" y="5471795"/>
            <a:ext cx="3865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小组成员贡献率一致</a:t>
            </a:r>
            <a:endParaRPr lang="zh-CN" altLang="en-US" sz="3200" b="1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8829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PP_MARK_KEY" val="17ed6e59-ffc1-40c0-9d0c-ba6e9e1db02a"/>
  <p:tag name="COMMONDATA" val="eyJjb3VudCI6MjQ0LCJoZGlkIjoiZmZkMDAxNWUyZWIyNWI3NGU2NTIwNmFmMjJmMzIzODYiLCJ1c2VyQ291bnQiOjI0NH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3817</Words>
  <Application>WPS 演示</Application>
  <PresentationFormat>宽屏</PresentationFormat>
  <Paragraphs>307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287</cp:revision>
  <dcterms:created xsi:type="dcterms:W3CDTF">2023-06-01T08:55:00Z</dcterms:created>
  <dcterms:modified xsi:type="dcterms:W3CDTF">2023-06-06T15:43:21Z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